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12.05.2025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как организовать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двигательную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активность детей в летний </a:t>
            </a:r>
            <a:r>
              <a:rPr lang="ru-RU" dirty="0" smtClean="0">
                <a:solidFill>
                  <a:srgbClr val="FFC000"/>
                </a:solidFill>
              </a:rPr>
              <a:t>период 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7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нижнему углу змея привяжите ещё один недлинный отрезок нити (например, длиной в метр). Это будет хвост змея: его можно украсить бумагой или лентами</a:t>
            </a:r>
            <a:r>
              <a:rPr lang="ru-RU" sz="1600" dirty="0" smtClean="0">
                <a:solidFill>
                  <a:srgbClr val="44404A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атем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останется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отмотать нужную длину нити для змея, один конец закрепить на ручке, другой — привязать к кольцу на нити на змее. Готово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Можно запускать.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 descr="C:\Users\User\Desktop\зме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5718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2967335"/>
            <a:ext cx="65527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sz="140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/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Материал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подготовила инструктор по физической культуре </a:t>
            </a:r>
          </a:p>
          <a:p>
            <a:pPr algn="r"/>
            <a:r>
              <a:rPr lang="ru-RU" sz="1400" dirty="0" err="1">
                <a:latin typeface="Times New Roman"/>
                <a:ea typeface="Calibri"/>
                <a:cs typeface="Times New Roman"/>
              </a:rPr>
              <a:t>Ладыгина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Любовь Николаевна</a:t>
            </a: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077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Настало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замечательное время года - лето! Это прекрасная пора и для детей и для взрослых.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Дети, так же как и взрослые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нуждаются в полноценном отпуске,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наполненном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впечатлениями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солнцем, купанием, совместными играми, с детьми и родителями.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Игры с родителями - это неотъемлемая часть развития ребенка, укрепление здоровья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хорошего настроения.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Совместные игры способствуют улучшению взаимоотношений в семье, сближают детей и родителей.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предлагаем один из вариантов игры с детьми на свежем воздухе, это игры с воздушным змеем, который можно изготовить вместе всей семьей.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488832" cy="5328592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потребуется: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-тонкая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прочная бумага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гофрированная, например, или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папирусная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нетолстые деревянные палочки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длина — в зависимости от размеров змея,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например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50 см и 60 см);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ножовка или небольшая пила с мелкими зубьями;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шпагат или толстая прочная нить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длина — от 10 до 30 метров, зависит от того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как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высоко вы хотите запускать змея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),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ножницы для бумаги;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карандаш и линейка;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-неширокий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скотч;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-также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может понадобиться клей для бумаги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небольшое кольцо,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металлическое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пластиковое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lnSpc>
                <a:spcPts val="2700"/>
              </a:lnSpc>
              <a:spcAft>
                <a:spcPts val="1200"/>
              </a:spcAft>
              <a:buNone/>
            </a:pP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240360" cy="404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Шаг1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Если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необходимо, обрежьте палочки до нужного размера. Одна должна быть примерно на 1/5−1/6 короче второй. На всех концах палочек сделайте пропилы, как на фото.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2895"/>
            <a:ext cx="4999037" cy="333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49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 2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Сложите палочки крестом и хорошо свяжите ниткой, 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сверху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укрепив скотчем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solidFill>
                <a:srgbClr val="44404A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solidFill>
                <a:srgbClr val="44404A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solidFill>
                <a:srgbClr val="44404A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88840"/>
            <a:ext cx="57181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37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59070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 3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Натяните нить, заправив её в пропилы, и свяжите.</a:t>
            </a: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57181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26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 4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Положите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крест на бумагу и обрежьте будущий парус змея,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оставив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«припуски» в 3−4 см.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7181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935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455024" cy="5979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 5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Припуски загните и приклейте клеем или скотчем.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Уголки лучше дополнительно укрепить.</a:t>
            </a: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564515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697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Шаг 6</a:t>
            </a: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верхнем и нижнем углах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змея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сделайте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отверстия и привяжите нить, соединив кольцом,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показано на фото.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этому кольцу затем будет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привязана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нить, на которой будет держаться змей.</a:t>
            </a:r>
          </a:p>
          <a:p>
            <a:pPr marL="0" indent="0"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24813"/>
            <a:ext cx="3096343" cy="487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556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101</Words>
  <Application>Microsoft Office PowerPoint</Application>
  <PresentationFormat>Экран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Знаете ли Вы,  как организовать  двигательную  активность детей в летний период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48</cp:revision>
  <dcterms:created xsi:type="dcterms:W3CDTF">2024-10-03T10:50:25Z</dcterms:created>
  <dcterms:modified xsi:type="dcterms:W3CDTF">2025-05-12T10:37:21Z</dcterms:modified>
</cp:coreProperties>
</file>